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25201563" cy="39603363"/>
  <p:notesSz cx="9144000" cy="6858000"/>
  <p:defaultTextStyle>
    <a:defPPr>
      <a:defRPr lang="en-US"/>
    </a:defPPr>
    <a:lvl1pPr marL="0" algn="l" defTabSz="3702662" rtl="0" eaLnBrk="1" latinLnBrk="0" hangingPunct="1">
      <a:defRPr sz="7300" kern="1200">
        <a:solidFill>
          <a:schemeClr val="tx1"/>
        </a:solidFill>
        <a:latin typeface="+mn-lt"/>
        <a:ea typeface="+mn-ea"/>
        <a:cs typeface="+mn-cs"/>
      </a:defRPr>
    </a:lvl1pPr>
    <a:lvl2pPr marL="1851331" algn="l" defTabSz="3702662" rtl="0" eaLnBrk="1" latinLnBrk="0" hangingPunct="1">
      <a:defRPr sz="7300" kern="1200">
        <a:solidFill>
          <a:schemeClr val="tx1"/>
        </a:solidFill>
        <a:latin typeface="+mn-lt"/>
        <a:ea typeface="+mn-ea"/>
        <a:cs typeface="+mn-cs"/>
      </a:defRPr>
    </a:lvl2pPr>
    <a:lvl3pPr marL="3702662" algn="l" defTabSz="3702662" rtl="0" eaLnBrk="1" latinLnBrk="0" hangingPunct="1">
      <a:defRPr sz="7300" kern="1200">
        <a:solidFill>
          <a:schemeClr val="tx1"/>
        </a:solidFill>
        <a:latin typeface="+mn-lt"/>
        <a:ea typeface="+mn-ea"/>
        <a:cs typeface="+mn-cs"/>
      </a:defRPr>
    </a:lvl3pPr>
    <a:lvl4pPr marL="5553992" algn="l" defTabSz="3702662" rtl="0" eaLnBrk="1" latinLnBrk="0" hangingPunct="1">
      <a:defRPr sz="7300" kern="1200">
        <a:solidFill>
          <a:schemeClr val="tx1"/>
        </a:solidFill>
        <a:latin typeface="+mn-lt"/>
        <a:ea typeface="+mn-ea"/>
        <a:cs typeface="+mn-cs"/>
      </a:defRPr>
    </a:lvl4pPr>
    <a:lvl5pPr marL="7405323" algn="l" defTabSz="3702662" rtl="0" eaLnBrk="1" latinLnBrk="0" hangingPunct="1">
      <a:defRPr sz="7300" kern="1200">
        <a:solidFill>
          <a:schemeClr val="tx1"/>
        </a:solidFill>
        <a:latin typeface="+mn-lt"/>
        <a:ea typeface="+mn-ea"/>
        <a:cs typeface="+mn-cs"/>
      </a:defRPr>
    </a:lvl5pPr>
    <a:lvl6pPr marL="9256654" algn="l" defTabSz="3702662" rtl="0" eaLnBrk="1" latinLnBrk="0" hangingPunct="1">
      <a:defRPr sz="7300" kern="1200">
        <a:solidFill>
          <a:schemeClr val="tx1"/>
        </a:solidFill>
        <a:latin typeface="+mn-lt"/>
        <a:ea typeface="+mn-ea"/>
        <a:cs typeface="+mn-cs"/>
      </a:defRPr>
    </a:lvl6pPr>
    <a:lvl7pPr marL="11107985" algn="l" defTabSz="3702662" rtl="0" eaLnBrk="1" latinLnBrk="0" hangingPunct="1">
      <a:defRPr sz="7300" kern="1200">
        <a:solidFill>
          <a:schemeClr val="tx1"/>
        </a:solidFill>
        <a:latin typeface="+mn-lt"/>
        <a:ea typeface="+mn-ea"/>
        <a:cs typeface="+mn-cs"/>
      </a:defRPr>
    </a:lvl7pPr>
    <a:lvl8pPr marL="12959316" algn="l" defTabSz="3702662" rtl="0" eaLnBrk="1" latinLnBrk="0" hangingPunct="1">
      <a:defRPr sz="7300" kern="1200">
        <a:solidFill>
          <a:schemeClr val="tx1"/>
        </a:solidFill>
        <a:latin typeface="+mn-lt"/>
        <a:ea typeface="+mn-ea"/>
        <a:cs typeface="+mn-cs"/>
      </a:defRPr>
    </a:lvl8pPr>
    <a:lvl9pPr marL="14810647" algn="l" defTabSz="3702662" rtl="0" eaLnBrk="1" latinLnBrk="0" hangingPunct="1">
      <a:defRPr sz="73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2474">
          <p15:clr>
            <a:srgbClr val="A4A3A4"/>
          </p15:clr>
        </p15:guide>
        <p15:guide id="2" pos="793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F0F9"/>
    <a:srgbClr val="5F7530"/>
    <a:srgbClr val="772C2A"/>
    <a:srgbClr val="2C4D75"/>
    <a:srgbClr val="F79646"/>
    <a:srgbClr val="4BACC6"/>
    <a:srgbClr val="8064A2"/>
    <a:srgbClr val="9BBB59"/>
    <a:srgbClr val="C0504D"/>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24608" autoAdjust="0"/>
    <p:restoredTop sz="94660"/>
  </p:normalViewPr>
  <p:slideViewPr>
    <p:cSldViewPr>
      <p:cViewPr>
        <p:scale>
          <a:sx n="25" d="100"/>
          <a:sy n="25" d="100"/>
        </p:scale>
        <p:origin x="-5550" y="78"/>
      </p:cViewPr>
      <p:guideLst>
        <p:guide orient="horz" pos="12474"/>
        <p:guide pos="793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jpeg>
</file>

<file path=ppt/media/image3.pn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1B2B0070-4C4E-4DDC-9618-49DDCB76A2E4}" type="datetimeFigureOut">
              <a:rPr lang="zh-CN" altLang="en-US" smtClean="0"/>
              <a:t>2017/8/31</a:t>
            </a:fld>
            <a:endParaRPr lang="zh-CN" altLang="en-US"/>
          </a:p>
        </p:txBody>
      </p:sp>
      <p:sp>
        <p:nvSpPr>
          <p:cNvPr id="4" name="幻灯片图像占位符 3"/>
          <p:cNvSpPr>
            <a:spLocks noGrp="1" noRot="1" noChangeAspect="1"/>
          </p:cNvSpPr>
          <p:nvPr>
            <p:ph type="sldImg" idx="2"/>
          </p:nvPr>
        </p:nvSpPr>
        <p:spPr>
          <a:xfrm>
            <a:off x="3835400" y="857250"/>
            <a:ext cx="1473200" cy="2314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370D7F0D-DECD-41B1-9F92-3B61A52068DF}" type="slidenum">
              <a:rPr lang="zh-CN" altLang="en-US" smtClean="0"/>
              <a:t>‹#›</a:t>
            </a:fld>
            <a:endParaRPr lang="zh-CN" altLang="en-US"/>
          </a:p>
        </p:txBody>
      </p:sp>
    </p:spTree>
    <p:extLst>
      <p:ext uri="{BB962C8B-B14F-4D97-AF65-F5344CB8AC3E}">
        <p14:creationId xmlns:p14="http://schemas.microsoft.com/office/powerpoint/2010/main" val="318235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70D7F0D-DECD-41B1-9F92-3B61A52068DF}" type="slidenum">
              <a:rPr lang="zh-CN" altLang="en-US" smtClean="0"/>
              <a:t>1</a:t>
            </a:fld>
            <a:endParaRPr lang="zh-CN" altLang="en-US"/>
          </a:p>
        </p:txBody>
      </p:sp>
    </p:spTree>
    <p:extLst>
      <p:ext uri="{BB962C8B-B14F-4D97-AF65-F5344CB8AC3E}">
        <p14:creationId xmlns:p14="http://schemas.microsoft.com/office/powerpoint/2010/main" val="2218539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90117" y="12302720"/>
            <a:ext cx="21421329" cy="8489053"/>
          </a:xfrm>
        </p:spPr>
        <p:txBody>
          <a:bodyPr/>
          <a:lstStyle/>
          <a:p>
            <a:r>
              <a:rPr lang="en-US" smtClean="0"/>
              <a:t>Click to edit Master title style</a:t>
            </a:r>
            <a:endParaRPr lang="en-US"/>
          </a:p>
        </p:txBody>
      </p:sp>
      <p:sp>
        <p:nvSpPr>
          <p:cNvPr id="3" name="Subtitle 2"/>
          <p:cNvSpPr>
            <a:spLocks noGrp="1"/>
          </p:cNvSpPr>
          <p:nvPr>
            <p:ph type="subTitle" idx="1"/>
          </p:nvPr>
        </p:nvSpPr>
        <p:spPr>
          <a:xfrm>
            <a:off x="3780235" y="22441906"/>
            <a:ext cx="17641094" cy="10120859"/>
          </a:xfrm>
        </p:spPr>
        <p:txBody>
          <a:bodyPr/>
          <a:lstStyle>
            <a:lvl1pPr marL="0" indent="0" algn="ctr">
              <a:buNone/>
              <a:defRPr>
                <a:solidFill>
                  <a:schemeClr val="tx1">
                    <a:tint val="75000"/>
                  </a:schemeClr>
                </a:solidFill>
              </a:defRPr>
            </a:lvl1pPr>
            <a:lvl2pPr marL="1851331" indent="0" algn="ctr">
              <a:buNone/>
              <a:defRPr>
                <a:solidFill>
                  <a:schemeClr val="tx1">
                    <a:tint val="75000"/>
                  </a:schemeClr>
                </a:solidFill>
              </a:defRPr>
            </a:lvl2pPr>
            <a:lvl3pPr marL="3702662" indent="0" algn="ctr">
              <a:buNone/>
              <a:defRPr>
                <a:solidFill>
                  <a:schemeClr val="tx1">
                    <a:tint val="75000"/>
                  </a:schemeClr>
                </a:solidFill>
              </a:defRPr>
            </a:lvl3pPr>
            <a:lvl4pPr marL="5553992" indent="0" algn="ctr">
              <a:buNone/>
              <a:defRPr>
                <a:solidFill>
                  <a:schemeClr val="tx1">
                    <a:tint val="75000"/>
                  </a:schemeClr>
                </a:solidFill>
              </a:defRPr>
            </a:lvl4pPr>
            <a:lvl5pPr marL="7405323" indent="0" algn="ctr">
              <a:buNone/>
              <a:defRPr>
                <a:solidFill>
                  <a:schemeClr val="tx1">
                    <a:tint val="75000"/>
                  </a:schemeClr>
                </a:solidFill>
              </a:defRPr>
            </a:lvl5pPr>
            <a:lvl6pPr marL="9256654" indent="0" algn="ctr">
              <a:buNone/>
              <a:defRPr>
                <a:solidFill>
                  <a:schemeClr val="tx1">
                    <a:tint val="75000"/>
                  </a:schemeClr>
                </a:solidFill>
              </a:defRPr>
            </a:lvl6pPr>
            <a:lvl7pPr marL="11107985" indent="0" algn="ctr">
              <a:buNone/>
              <a:defRPr>
                <a:solidFill>
                  <a:schemeClr val="tx1">
                    <a:tint val="75000"/>
                  </a:schemeClr>
                </a:solidFill>
              </a:defRPr>
            </a:lvl7pPr>
            <a:lvl8pPr marL="12959316" indent="0" algn="ctr">
              <a:buNone/>
              <a:defRPr>
                <a:solidFill>
                  <a:schemeClr val="tx1">
                    <a:tint val="75000"/>
                  </a:schemeClr>
                </a:solidFill>
              </a:defRPr>
            </a:lvl8pPr>
            <a:lvl9pPr marL="14810647"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35DF1A9-D009-4981-A276-EBE3D4BA528C}" type="datetimeFigureOut">
              <a:rPr lang="en-US" smtClean="0"/>
              <a:t>8/31/2017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826C10-CEB1-4362-9508-BB0D4D242C68}" type="slidenum">
              <a:rPr lang="en-US" smtClean="0"/>
              <a:t>‹#›</a:t>
            </a:fld>
            <a:endParaRPr lang="en-US"/>
          </a:p>
        </p:txBody>
      </p:sp>
    </p:spTree>
    <p:extLst>
      <p:ext uri="{BB962C8B-B14F-4D97-AF65-F5344CB8AC3E}">
        <p14:creationId xmlns:p14="http://schemas.microsoft.com/office/powerpoint/2010/main" val="3695095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5DF1A9-D009-4981-A276-EBE3D4BA528C}" type="datetimeFigureOut">
              <a:rPr lang="en-US" smtClean="0"/>
              <a:t>8/31/2017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826C10-CEB1-4362-9508-BB0D4D242C68}" type="slidenum">
              <a:rPr lang="en-US" smtClean="0"/>
              <a:t>‹#›</a:t>
            </a:fld>
            <a:endParaRPr lang="en-US"/>
          </a:p>
        </p:txBody>
      </p:sp>
    </p:spTree>
    <p:extLst>
      <p:ext uri="{BB962C8B-B14F-4D97-AF65-F5344CB8AC3E}">
        <p14:creationId xmlns:p14="http://schemas.microsoft.com/office/powerpoint/2010/main" val="3832435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703348" y="2117685"/>
            <a:ext cx="4252766" cy="450488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45061" y="2117685"/>
            <a:ext cx="12338267" cy="450488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5DF1A9-D009-4981-A276-EBE3D4BA528C}" type="datetimeFigureOut">
              <a:rPr lang="en-US" smtClean="0"/>
              <a:t>8/31/2017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826C10-CEB1-4362-9508-BB0D4D242C68}" type="slidenum">
              <a:rPr lang="en-US" smtClean="0"/>
              <a:t>‹#›</a:t>
            </a:fld>
            <a:endParaRPr lang="en-US"/>
          </a:p>
        </p:txBody>
      </p:sp>
    </p:spTree>
    <p:extLst>
      <p:ext uri="{BB962C8B-B14F-4D97-AF65-F5344CB8AC3E}">
        <p14:creationId xmlns:p14="http://schemas.microsoft.com/office/powerpoint/2010/main" val="1009242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5DF1A9-D009-4981-A276-EBE3D4BA528C}" type="datetimeFigureOut">
              <a:rPr lang="en-US" smtClean="0"/>
              <a:t>8/31/2017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826C10-CEB1-4362-9508-BB0D4D242C68}" type="slidenum">
              <a:rPr lang="en-US" smtClean="0"/>
              <a:t>‹#›</a:t>
            </a:fld>
            <a:endParaRPr lang="en-US"/>
          </a:p>
        </p:txBody>
      </p:sp>
    </p:spTree>
    <p:extLst>
      <p:ext uri="{BB962C8B-B14F-4D97-AF65-F5344CB8AC3E}">
        <p14:creationId xmlns:p14="http://schemas.microsoft.com/office/powerpoint/2010/main" val="3169354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90751" y="25448829"/>
            <a:ext cx="21421329" cy="7865668"/>
          </a:xfrm>
        </p:spPr>
        <p:txBody>
          <a:bodyPr anchor="t"/>
          <a:lstStyle>
            <a:lvl1pPr algn="l">
              <a:defRPr sz="16200" b="1" cap="all"/>
            </a:lvl1pPr>
          </a:lstStyle>
          <a:p>
            <a:r>
              <a:rPr lang="en-US" smtClean="0"/>
              <a:t>Click to edit Master title style</a:t>
            </a:r>
            <a:endParaRPr lang="en-US"/>
          </a:p>
        </p:txBody>
      </p:sp>
      <p:sp>
        <p:nvSpPr>
          <p:cNvPr id="3" name="Text Placeholder 2"/>
          <p:cNvSpPr>
            <a:spLocks noGrp="1"/>
          </p:cNvSpPr>
          <p:nvPr>
            <p:ph type="body" idx="1"/>
          </p:nvPr>
        </p:nvSpPr>
        <p:spPr>
          <a:xfrm>
            <a:off x="1990751" y="16785600"/>
            <a:ext cx="21421329" cy="8663231"/>
          </a:xfrm>
        </p:spPr>
        <p:txBody>
          <a:bodyPr anchor="b"/>
          <a:lstStyle>
            <a:lvl1pPr marL="0" indent="0">
              <a:buNone/>
              <a:defRPr sz="8100">
                <a:solidFill>
                  <a:schemeClr val="tx1">
                    <a:tint val="75000"/>
                  </a:schemeClr>
                </a:solidFill>
              </a:defRPr>
            </a:lvl1pPr>
            <a:lvl2pPr marL="1851331" indent="0">
              <a:buNone/>
              <a:defRPr sz="7300">
                <a:solidFill>
                  <a:schemeClr val="tx1">
                    <a:tint val="75000"/>
                  </a:schemeClr>
                </a:solidFill>
              </a:defRPr>
            </a:lvl2pPr>
            <a:lvl3pPr marL="3702662" indent="0">
              <a:buNone/>
              <a:defRPr sz="6500">
                <a:solidFill>
                  <a:schemeClr val="tx1">
                    <a:tint val="75000"/>
                  </a:schemeClr>
                </a:solidFill>
              </a:defRPr>
            </a:lvl3pPr>
            <a:lvl4pPr marL="5553992" indent="0">
              <a:buNone/>
              <a:defRPr sz="5700">
                <a:solidFill>
                  <a:schemeClr val="tx1">
                    <a:tint val="75000"/>
                  </a:schemeClr>
                </a:solidFill>
              </a:defRPr>
            </a:lvl4pPr>
            <a:lvl5pPr marL="7405323" indent="0">
              <a:buNone/>
              <a:defRPr sz="5700">
                <a:solidFill>
                  <a:schemeClr val="tx1">
                    <a:tint val="75000"/>
                  </a:schemeClr>
                </a:solidFill>
              </a:defRPr>
            </a:lvl5pPr>
            <a:lvl6pPr marL="9256654" indent="0">
              <a:buNone/>
              <a:defRPr sz="5700">
                <a:solidFill>
                  <a:schemeClr val="tx1">
                    <a:tint val="75000"/>
                  </a:schemeClr>
                </a:solidFill>
              </a:defRPr>
            </a:lvl6pPr>
            <a:lvl7pPr marL="11107985" indent="0">
              <a:buNone/>
              <a:defRPr sz="5700">
                <a:solidFill>
                  <a:schemeClr val="tx1">
                    <a:tint val="75000"/>
                  </a:schemeClr>
                </a:solidFill>
              </a:defRPr>
            </a:lvl7pPr>
            <a:lvl8pPr marL="12959316" indent="0">
              <a:buNone/>
              <a:defRPr sz="5700">
                <a:solidFill>
                  <a:schemeClr val="tx1">
                    <a:tint val="75000"/>
                  </a:schemeClr>
                </a:solidFill>
              </a:defRPr>
            </a:lvl8pPr>
            <a:lvl9pPr marL="14810647" indent="0">
              <a:buNone/>
              <a:defRPr sz="5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35DF1A9-D009-4981-A276-EBE3D4BA528C}" type="datetimeFigureOut">
              <a:rPr lang="en-US" smtClean="0"/>
              <a:t>8/31/2017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826C10-CEB1-4362-9508-BB0D4D242C68}" type="slidenum">
              <a:rPr lang="en-US" smtClean="0"/>
              <a:t>‹#›</a:t>
            </a:fld>
            <a:endParaRPr lang="en-US"/>
          </a:p>
        </p:txBody>
      </p:sp>
    </p:spTree>
    <p:extLst>
      <p:ext uri="{BB962C8B-B14F-4D97-AF65-F5344CB8AC3E}">
        <p14:creationId xmlns:p14="http://schemas.microsoft.com/office/powerpoint/2010/main" val="916352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45061" y="12321048"/>
            <a:ext cx="8295514" cy="34845464"/>
          </a:xfrm>
        </p:spPr>
        <p:txBody>
          <a:bodyPr/>
          <a:lstStyle>
            <a:lvl1pPr>
              <a:defRPr sz="11300"/>
            </a:lvl1pPr>
            <a:lvl2pPr>
              <a:defRPr sz="9700"/>
            </a:lvl2pPr>
            <a:lvl3pPr>
              <a:defRPr sz="81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9660601" y="12321048"/>
            <a:ext cx="8295514" cy="34845464"/>
          </a:xfrm>
        </p:spPr>
        <p:txBody>
          <a:bodyPr/>
          <a:lstStyle>
            <a:lvl1pPr>
              <a:defRPr sz="11300"/>
            </a:lvl1pPr>
            <a:lvl2pPr>
              <a:defRPr sz="9700"/>
            </a:lvl2pPr>
            <a:lvl3pPr>
              <a:defRPr sz="81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35DF1A9-D009-4981-A276-EBE3D4BA528C}" type="datetimeFigureOut">
              <a:rPr lang="en-US" smtClean="0"/>
              <a:t>8/31/2017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826C10-CEB1-4362-9508-BB0D4D242C68}" type="slidenum">
              <a:rPr lang="en-US" smtClean="0"/>
              <a:t>‹#›</a:t>
            </a:fld>
            <a:endParaRPr lang="en-US"/>
          </a:p>
        </p:txBody>
      </p:sp>
    </p:spTree>
    <p:extLst>
      <p:ext uri="{BB962C8B-B14F-4D97-AF65-F5344CB8AC3E}">
        <p14:creationId xmlns:p14="http://schemas.microsoft.com/office/powerpoint/2010/main" val="743401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078" y="1585970"/>
            <a:ext cx="22681407" cy="6600561"/>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260080" y="8864921"/>
            <a:ext cx="11135067" cy="3694478"/>
          </a:xfrm>
        </p:spPr>
        <p:txBody>
          <a:bodyPr anchor="b"/>
          <a:lstStyle>
            <a:lvl1pPr marL="0" indent="0">
              <a:buNone/>
              <a:defRPr sz="9700" b="1"/>
            </a:lvl1pPr>
            <a:lvl2pPr marL="1851331" indent="0">
              <a:buNone/>
              <a:defRPr sz="8100" b="1"/>
            </a:lvl2pPr>
            <a:lvl3pPr marL="3702662" indent="0">
              <a:buNone/>
              <a:defRPr sz="7300" b="1"/>
            </a:lvl3pPr>
            <a:lvl4pPr marL="5553992" indent="0">
              <a:buNone/>
              <a:defRPr sz="6500" b="1"/>
            </a:lvl4pPr>
            <a:lvl5pPr marL="7405323" indent="0">
              <a:buNone/>
              <a:defRPr sz="6500" b="1"/>
            </a:lvl5pPr>
            <a:lvl6pPr marL="9256654" indent="0">
              <a:buNone/>
              <a:defRPr sz="6500" b="1"/>
            </a:lvl6pPr>
            <a:lvl7pPr marL="11107985" indent="0">
              <a:buNone/>
              <a:defRPr sz="6500" b="1"/>
            </a:lvl7pPr>
            <a:lvl8pPr marL="12959316" indent="0">
              <a:buNone/>
              <a:defRPr sz="6500" b="1"/>
            </a:lvl8pPr>
            <a:lvl9pPr marL="14810647" indent="0">
              <a:buNone/>
              <a:defRPr sz="6500" b="1"/>
            </a:lvl9pPr>
          </a:lstStyle>
          <a:p>
            <a:pPr lvl="0"/>
            <a:r>
              <a:rPr lang="en-US" smtClean="0"/>
              <a:t>Click to edit Master text styles</a:t>
            </a:r>
          </a:p>
        </p:txBody>
      </p:sp>
      <p:sp>
        <p:nvSpPr>
          <p:cNvPr id="4" name="Content Placeholder 3"/>
          <p:cNvSpPr>
            <a:spLocks noGrp="1"/>
          </p:cNvSpPr>
          <p:nvPr>
            <p:ph sz="half" idx="2"/>
          </p:nvPr>
        </p:nvSpPr>
        <p:spPr>
          <a:xfrm>
            <a:off x="1260080" y="12559398"/>
            <a:ext cx="11135067" cy="22817774"/>
          </a:xfrm>
        </p:spPr>
        <p:txBody>
          <a:bodyPr/>
          <a:lstStyle>
            <a:lvl1pPr>
              <a:defRPr sz="9700"/>
            </a:lvl1pPr>
            <a:lvl2pPr>
              <a:defRPr sz="8100"/>
            </a:lvl2pPr>
            <a:lvl3pPr>
              <a:defRPr sz="7300"/>
            </a:lvl3pPr>
            <a:lvl4pPr>
              <a:defRPr sz="6500"/>
            </a:lvl4pPr>
            <a:lvl5pPr>
              <a:defRPr sz="6500"/>
            </a:lvl5pPr>
            <a:lvl6pPr>
              <a:defRPr sz="6500"/>
            </a:lvl6pPr>
            <a:lvl7pPr>
              <a:defRPr sz="6500"/>
            </a:lvl7pPr>
            <a:lvl8pPr>
              <a:defRPr sz="6500"/>
            </a:lvl8pPr>
            <a:lvl9pPr>
              <a:defRPr sz="6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2802047" y="8864921"/>
            <a:ext cx="11139440" cy="3694478"/>
          </a:xfrm>
        </p:spPr>
        <p:txBody>
          <a:bodyPr anchor="b"/>
          <a:lstStyle>
            <a:lvl1pPr marL="0" indent="0">
              <a:buNone/>
              <a:defRPr sz="9700" b="1"/>
            </a:lvl1pPr>
            <a:lvl2pPr marL="1851331" indent="0">
              <a:buNone/>
              <a:defRPr sz="8100" b="1"/>
            </a:lvl2pPr>
            <a:lvl3pPr marL="3702662" indent="0">
              <a:buNone/>
              <a:defRPr sz="7300" b="1"/>
            </a:lvl3pPr>
            <a:lvl4pPr marL="5553992" indent="0">
              <a:buNone/>
              <a:defRPr sz="6500" b="1"/>
            </a:lvl4pPr>
            <a:lvl5pPr marL="7405323" indent="0">
              <a:buNone/>
              <a:defRPr sz="6500" b="1"/>
            </a:lvl5pPr>
            <a:lvl6pPr marL="9256654" indent="0">
              <a:buNone/>
              <a:defRPr sz="6500" b="1"/>
            </a:lvl6pPr>
            <a:lvl7pPr marL="11107985" indent="0">
              <a:buNone/>
              <a:defRPr sz="6500" b="1"/>
            </a:lvl7pPr>
            <a:lvl8pPr marL="12959316" indent="0">
              <a:buNone/>
              <a:defRPr sz="6500" b="1"/>
            </a:lvl8pPr>
            <a:lvl9pPr marL="14810647" indent="0">
              <a:buNone/>
              <a:defRPr sz="6500" b="1"/>
            </a:lvl9pPr>
          </a:lstStyle>
          <a:p>
            <a:pPr lvl="0"/>
            <a:r>
              <a:rPr lang="en-US" smtClean="0"/>
              <a:t>Click to edit Master text styles</a:t>
            </a:r>
          </a:p>
        </p:txBody>
      </p:sp>
      <p:sp>
        <p:nvSpPr>
          <p:cNvPr id="6" name="Content Placeholder 5"/>
          <p:cNvSpPr>
            <a:spLocks noGrp="1"/>
          </p:cNvSpPr>
          <p:nvPr>
            <p:ph sz="quarter" idx="4"/>
          </p:nvPr>
        </p:nvSpPr>
        <p:spPr>
          <a:xfrm>
            <a:off x="12802047" y="12559398"/>
            <a:ext cx="11139440" cy="22817774"/>
          </a:xfrm>
        </p:spPr>
        <p:txBody>
          <a:bodyPr/>
          <a:lstStyle>
            <a:lvl1pPr>
              <a:defRPr sz="9700"/>
            </a:lvl1pPr>
            <a:lvl2pPr>
              <a:defRPr sz="8100"/>
            </a:lvl2pPr>
            <a:lvl3pPr>
              <a:defRPr sz="7300"/>
            </a:lvl3pPr>
            <a:lvl4pPr>
              <a:defRPr sz="6500"/>
            </a:lvl4pPr>
            <a:lvl5pPr>
              <a:defRPr sz="6500"/>
            </a:lvl5pPr>
            <a:lvl6pPr>
              <a:defRPr sz="6500"/>
            </a:lvl6pPr>
            <a:lvl7pPr>
              <a:defRPr sz="6500"/>
            </a:lvl7pPr>
            <a:lvl8pPr>
              <a:defRPr sz="6500"/>
            </a:lvl8pPr>
            <a:lvl9pPr>
              <a:defRPr sz="6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35DF1A9-D009-4981-A276-EBE3D4BA528C}" type="datetimeFigureOut">
              <a:rPr lang="en-US" smtClean="0"/>
              <a:t>8/31/2017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826C10-CEB1-4362-9508-BB0D4D242C68}" type="slidenum">
              <a:rPr lang="en-US" smtClean="0"/>
              <a:t>‹#›</a:t>
            </a:fld>
            <a:endParaRPr lang="en-US"/>
          </a:p>
        </p:txBody>
      </p:sp>
    </p:spTree>
    <p:extLst>
      <p:ext uri="{BB962C8B-B14F-4D97-AF65-F5344CB8AC3E}">
        <p14:creationId xmlns:p14="http://schemas.microsoft.com/office/powerpoint/2010/main" val="13128054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35DF1A9-D009-4981-A276-EBE3D4BA528C}" type="datetimeFigureOut">
              <a:rPr lang="en-US" smtClean="0"/>
              <a:t>8/31/2017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826C10-CEB1-4362-9508-BB0D4D242C68}" type="slidenum">
              <a:rPr lang="en-US" smtClean="0"/>
              <a:t>‹#›</a:t>
            </a:fld>
            <a:endParaRPr lang="en-US"/>
          </a:p>
        </p:txBody>
      </p:sp>
    </p:spTree>
    <p:extLst>
      <p:ext uri="{BB962C8B-B14F-4D97-AF65-F5344CB8AC3E}">
        <p14:creationId xmlns:p14="http://schemas.microsoft.com/office/powerpoint/2010/main" val="3439489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5DF1A9-D009-4981-A276-EBE3D4BA528C}" type="datetimeFigureOut">
              <a:rPr lang="en-US" smtClean="0"/>
              <a:t>8/31/2017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826C10-CEB1-4362-9508-BB0D4D242C68}" type="slidenum">
              <a:rPr lang="en-US" smtClean="0"/>
              <a:t>‹#›</a:t>
            </a:fld>
            <a:endParaRPr lang="en-US"/>
          </a:p>
        </p:txBody>
      </p:sp>
    </p:spTree>
    <p:extLst>
      <p:ext uri="{BB962C8B-B14F-4D97-AF65-F5344CB8AC3E}">
        <p14:creationId xmlns:p14="http://schemas.microsoft.com/office/powerpoint/2010/main" val="679143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080" y="1576802"/>
            <a:ext cx="8291142" cy="6710570"/>
          </a:xfrm>
        </p:spPr>
        <p:txBody>
          <a:bodyPr anchor="b"/>
          <a:lstStyle>
            <a:lvl1pPr algn="l">
              <a:defRPr sz="8100" b="1"/>
            </a:lvl1pPr>
          </a:lstStyle>
          <a:p>
            <a:r>
              <a:rPr lang="en-US" smtClean="0"/>
              <a:t>Click to edit Master title style</a:t>
            </a:r>
            <a:endParaRPr lang="en-US"/>
          </a:p>
        </p:txBody>
      </p:sp>
      <p:sp>
        <p:nvSpPr>
          <p:cNvPr id="3" name="Content Placeholder 2"/>
          <p:cNvSpPr>
            <a:spLocks noGrp="1"/>
          </p:cNvSpPr>
          <p:nvPr>
            <p:ph idx="1"/>
          </p:nvPr>
        </p:nvSpPr>
        <p:spPr>
          <a:xfrm>
            <a:off x="9853111" y="1576804"/>
            <a:ext cx="14088376" cy="33800375"/>
          </a:xfrm>
        </p:spPr>
        <p:txBody>
          <a:bodyPr/>
          <a:lstStyle>
            <a:lvl1pPr>
              <a:defRPr sz="13000"/>
            </a:lvl1pPr>
            <a:lvl2pPr>
              <a:defRPr sz="11300"/>
            </a:lvl2pPr>
            <a:lvl3pPr>
              <a:defRPr sz="9700"/>
            </a:lvl3pPr>
            <a:lvl4pPr>
              <a:defRPr sz="8100"/>
            </a:lvl4pPr>
            <a:lvl5pPr>
              <a:defRPr sz="8100"/>
            </a:lvl5pPr>
            <a:lvl6pPr>
              <a:defRPr sz="8100"/>
            </a:lvl6pPr>
            <a:lvl7pPr>
              <a:defRPr sz="8100"/>
            </a:lvl7pPr>
            <a:lvl8pPr>
              <a:defRPr sz="8100"/>
            </a:lvl8pPr>
            <a:lvl9pPr>
              <a:defRPr sz="8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260080" y="8287374"/>
            <a:ext cx="8291142" cy="27089805"/>
          </a:xfrm>
        </p:spPr>
        <p:txBody>
          <a:bodyPr/>
          <a:lstStyle>
            <a:lvl1pPr marL="0" indent="0">
              <a:buNone/>
              <a:defRPr sz="5700"/>
            </a:lvl1pPr>
            <a:lvl2pPr marL="1851331" indent="0">
              <a:buNone/>
              <a:defRPr sz="4900"/>
            </a:lvl2pPr>
            <a:lvl3pPr marL="3702662" indent="0">
              <a:buNone/>
              <a:defRPr sz="4000"/>
            </a:lvl3pPr>
            <a:lvl4pPr marL="5553992" indent="0">
              <a:buNone/>
              <a:defRPr sz="3700"/>
            </a:lvl4pPr>
            <a:lvl5pPr marL="7405323" indent="0">
              <a:buNone/>
              <a:defRPr sz="3700"/>
            </a:lvl5pPr>
            <a:lvl6pPr marL="9256654" indent="0">
              <a:buNone/>
              <a:defRPr sz="3700"/>
            </a:lvl6pPr>
            <a:lvl7pPr marL="11107985" indent="0">
              <a:buNone/>
              <a:defRPr sz="3700"/>
            </a:lvl7pPr>
            <a:lvl8pPr marL="12959316" indent="0">
              <a:buNone/>
              <a:defRPr sz="3700"/>
            </a:lvl8pPr>
            <a:lvl9pPr marL="14810647" indent="0">
              <a:buNone/>
              <a:defRPr sz="37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5DF1A9-D009-4981-A276-EBE3D4BA528C}" type="datetimeFigureOut">
              <a:rPr lang="en-US" smtClean="0"/>
              <a:t>8/31/2017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826C10-CEB1-4362-9508-BB0D4D242C68}" type="slidenum">
              <a:rPr lang="en-US" smtClean="0"/>
              <a:t>‹#›</a:t>
            </a:fld>
            <a:endParaRPr lang="en-US"/>
          </a:p>
        </p:txBody>
      </p:sp>
    </p:spTree>
    <p:extLst>
      <p:ext uri="{BB962C8B-B14F-4D97-AF65-F5344CB8AC3E}">
        <p14:creationId xmlns:p14="http://schemas.microsoft.com/office/powerpoint/2010/main" val="38736377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939683" y="27722356"/>
            <a:ext cx="15120938" cy="3272783"/>
          </a:xfrm>
        </p:spPr>
        <p:txBody>
          <a:bodyPr anchor="b"/>
          <a:lstStyle>
            <a:lvl1pPr algn="l">
              <a:defRPr sz="8100" b="1"/>
            </a:lvl1pPr>
          </a:lstStyle>
          <a:p>
            <a:r>
              <a:rPr lang="en-US" smtClean="0"/>
              <a:t>Click to edit Master title style</a:t>
            </a:r>
            <a:endParaRPr lang="en-US"/>
          </a:p>
        </p:txBody>
      </p:sp>
      <p:sp>
        <p:nvSpPr>
          <p:cNvPr id="3" name="Picture Placeholder 2"/>
          <p:cNvSpPr>
            <a:spLocks noGrp="1"/>
          </p:cNvSpPr>
          <p:nvPr>
            <p:ph type="pic" idx="1"/>
          </p:nvPr>
        </p:nvSpPr>
        <p:spPr>
          <a:xfrm>
            <a:off x="4939683" y="3538632"/>
            <a:ext cx="15120938" cy="23762018"/>
          </a:xfrm>
        </p:spPr>
        <p:txBody>
          <a:bodyPr/>
          <a:lstStyle>
            <a:lvl1pPr marL="0" indent="0">
              <a:buNone/>
              <a:defRPr sz="13000"/>
            </a:lvl1pPr>
            <a:lvl2pPr marL="1851331" indent="0">
              <a:buNone/>
              <a:defRPr sz="11300"/>
            </a:lvl2pPr>
            <a:lvl3pPr marL="3702662" indent="0">
              <a:buNone/>
              <a:defRPr sz="9700"/>
            </a:lvl3pPr>
            <a:lvl4pPr marL="5553992" indent="0">
              <a:buNone/>
              <a:defRPr sz="8100"/>
            </a:lvl4pPr>
            <a:lvl5pPr marL="7405323" indent="0">
              <a:buNone/>
              <a:defRPr sz="8100"/>
            </a:lvl5pPr>
            <a:lvl6pPr marL="9256654" indent="0">
              <a:buNone/>
              <a:defRPr sz="8100"/>
            </a:lvl6pPr>
            <a:lvl7pPr marL="11107985" indent="0">
              <a:buNone/>
              <a:defRPr sz="8100"/>
            </a:lvl7pPr>
            <a:lvl8pPr marL="12959316" indent="0">
              <a:buNone/>
              <a:defRPr sz="8100"/>
            </a:lvl8pPr>
            <a:lvl9pPr marL="14810647" indent="0">
              <a:buNone/>
              <a:defRPr sz="8100"/>
            </a:lvl9pPr>
          </a:lstStyle>
          <a:p>
            <a:endParaRPr lang="en-US"/>
          </a:p>
        </p:txBody>
      </p:sp>
      <p:sp>
        <p:nvSpPr>
          <p:cNvPr id="4" name="Text Placeholder 3"/>
          <p:cNvSpPr>
            <a:spLocks noGrp="1"/>
          </p:cNvSpPr>
          <p:nvPr>
            <p:ph type="body" sz="half" idx="2"/>
          </p:nvPr>
        </p:nvSpPr>
        <p:spPr>
          <a:xfrm>
            <a:off x="4939683" y="30995139"/>
            <a:ext cx="15120938" cy="4647890"/>
          </a:xfrm>
        </p:spPr>
        <p:txBody>
          <a:bodyPr/>
          <a:lstStyle>
            <a:lvl1pPr marL="0" indent="0">
              <a:buNone/>
              <a:defRPr sz="5700"/>
            </a:lvl1pPr>
            <a:lvl2pPr marL="1851331" indent="0">
              <a:buNone/>
              <a:defRPr sz="4900"/>
            </a:lvl2pPr>
            <a:lvl3pPr marL="3702662" indent="0">
              <a:buNone/>
              <a:defRPr sz="4000"/>
            </a:lvl3pPr>
            <a:lvl4pPr marL="5553992" indent="0">
              <a:buNone/>
              <a:defRPr sz="3700"/>
            </a:lvl4pPr>
            <a:lvl5pPr marL="7405323" indent="0">
              <a:buNone/>
              <a:defRPr sz="3700"/>
            </a:lvl5pPr>
            <a:lvl6pPr marL="9256654" indent="0">
              <a:buNone/>
              <a:defRPr sz="3700"/>
            </a:lvl6pPr>
            <a:lvl7pPr marL="11107985" indent="0">
              <a:buNone/>
              <a:defRPr sz="3700"/>
            </a:lvl7pPr>
            <a:lvl8pPr marL="12959316" indent="0">
              <a:buNone/>
              <a:defRPr sz="3700"/>
            </a:lvl8pPr>
            <a:lvl9pPr marL="14810647" indent="0">
              <a:buNone/>
              <a:defRPr sz="37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5DF1A9-D009-4981-A276-EBE3D4BA528C}" type="datetimeFigureOut">
              <a:rPr lang="en-US" smtClean="0"/>
              <a:t>8/31/2017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826C10-CEB1-4362-9508-BB0D4D242C68}" type="slidenum">
              <a:rPr lang="en-US" smtClean="0"/>
              <a:t>‹#›</a:t>
            </a:fld>
            <a:endParaRPr lang="en-US"/>
          </a:p>
        </p:txBody>
      </p:sp>
    </p:spTree>
    <p:extLst>
      <p:ext uri="{BB962C8B-B14F-4D97-AF65-F5344CB8AC3E}">
        <p14:creationId xmlns:p14="http://schemas.microsoft.com/office/powerpoint/2010/main" val="19414388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60078" y="1585970"/>
            <a:ext cx="22681407" cy="6600561"/>
          </a:xfrm>
          <a:prstGeom prst="rect">
            <a:avLst/>
          </a:prstGeom>
        </p:spPr>
        <p:txBody>
          <a:bodyPr vert="horz" lIns="370266" tIns="185133" rIns="370266" bIns="185133"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260078" y="9240792"/>
            <a:ext cx="22681407" cy="26136387"/>
          </a:xfrm>
          <a:prstGeom prst="rect">
            <a:avLst/>
          </a:prstGeom>
        </p:spPr>
        <p:txBody>
          <a:bodyPr vert="horz" lIns="370266" tIns="185133" rIns="370266" bIns="18513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260078" y="36706456"/>
            <a:ext cx="5880365" cy="2108511"/>
          </a:xfrm>
          <a:prstGeom prst="rect">
            <a:avLst/>
          </a:prstGeom>
        </p:spPr>
        <p:txBody>
          <a:bodyPr vert="horz" lIns="370266" tIns="185133" rIns="370266" bIns="185133" rtlCol="0" anchor="ctr"/>
          <a:lstStyle>
            <a:lvl1pPr algn="l">
              <a:defRPr sz="4900">
                <a:solidFill>
                  <a:schemeClr val="tx1">
                    <a:tint val="75000"/>
                  </a:schemeClr>
                </a:solidFill>
              </a:defRPr>
            </a:lvl1pPr>
          </a:lstStyle>
          <a:p>
            <a:fld id="{035DF1A9-D009-4981-A276-EBE3D4BA528C}" type="datetimeFigureOut">
              <a:rPr lang="en-US" smtClean="0"/>
              <a:t>8/31/2017</a:t>
            </a:fld>
            <a:endParaRPr lang="en-US"/>
          </a:p>
        </p:txBody>
      </p:sp>
      <p:sp>
        <p:nvSpPr>
          <p:cNvPr id="5" name="Footer Placeholder 4"/>
          <p:cNvSpPr>
            <a:spLocks noGrp="1"/>
          </p:cNvSpPr>
          <p:nvPr>
            <p:ph type="ftr" sz="quarter" idx="3"/>
          </p:nvPr>
        </p:nvSpPr>
        <p:spPr>
          <a:xfrm>
            <a:off x="8610534" y="36706456"/>
            <a:ext cx="7980495" cy="2108511"/>
          </a:xfrm>
          <a:prstGeom prst="rect">
            <a:avLst/>
          </a:prstGeom>
        </p:spPr>
        <p:txBody>
          <a:bodyPr vert="horz" lIns="370266" tIns="185133" rIns="370266" bIns="185133" rtlCol="0" anchor="ctr"/>
          <a:lstStyle>
            <a:lvl1pPr algn="ctr">
              <a:defRPr sz="4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8061120" y="36706456"/>
            <a:ext cx="5880365" cy="2108511"/>
          </a:xfrm>
          <a:prstGeom prst="rect">
            <a:avLst/>
          </a:prstGeom>
        </p:spPr>
        <p:txBody>
          <a:bodyPr vert="horz" lIns="370266" tIns="185133" rIns="370266" bIns="185133" rtlCol="0" anchor="ctr"/>
          <a:lstStyle>
            <a:lvl1pPr algn="r">
              <a:defRPr sz="4900">
                <a:solidFill>
                  <a:schemeClr val="tx1">
                    <a:tint val="75000"/>
                  </a:schemeClr>
                </a:solidFill>
              </a:defRPr>
            </a:lvl1pPr>
          </a:lstStyle>
          <a:p>
            <a:fld id="{99826C10-CEB1-4362-9508-BB0D4D242C68}" type="slidenum">
              <a:rPr lang="en-US" smtClean="0"/>
              <a:t>‹#›</a:t>
            </a:fld>
            <a:endParaRPr lang="en-US"/>
          </a:p>
        </p:txBody>
      </p:sp>
    </p:spTree>
    <p:extLst>
      <p:ext uri="{BB962C8B-B14F-4D97-AF65-F5344CB8AC3E}">
        <p14:creationId xmlns:p14="http://schemas.microsoft.com/office/powerpoint/2010/main" val="9047821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702662" rtl="0" eaLnBrk="1" latinLnBrk="0" hangingPunct="1">
        <a:spcBef>
          <a:spcPct val="0"/>
        </a:spcBef>
        <a:buNone/>
        <a:defRPr sz="17800" kern="1200">
          <a:solidFill>
            <a:schemeClr val="tx1"/>
          </a:solidFill>
          <a:latin typeface="+mj-lt"/>
          <a:ea typeface="+mj-ea"/>
          <a:cs typeface="+mj-cs"/>
        </a:defRPr>
      </a:lvl1pPr>
    </p:titleStyle>
    <p:bodyStyle>
      <a:lvl1pPr marL="1388498" indent="-1388498" algn="l" defTabSz="3702662" rtl="0" eaLnBrk="1" latinLnBrk="0" hangingPunct="1">
        <a:spcBef>
          <a:spcPct val="20000"/>
        </a:spcBef>
        <a:buFont typeface="Arial" panose="020B0604020202020204" pitchFamily="34" charset="0"/>
        <a:buChar char="•"/>
        <a:defRPr sz="13000" kern="1200">
          <a:solidFill>
            <a:schemeClr val="tx1"/>
          </a:solidFill>
          <a:latin typeface="+mn-lt"/>
          <a:ea typeface="+mn-ea"/>
          <a:cs typeface="+mn-cs"/>
        </a:defRPr>
      </a:lvl1pPr>
      <a:lvl2pPr marL="3008413" indent="-1157082" algn="l" defTabSz="3702662" rtl="0" eaLnBrk="1" latinLnBrk="0" hangingPunct="1">
        <a:spcBef>
          <a:spcPct val="20000"/>
        </a:spcBef>
        <a:buFont typeface="Arial" panose="020B0604020202020204" pitchFamily="34" charset="0"/>
        <a:buChar char="–"/>
        <a:defRPr sz="11300" kern="1200">
          <a:solidFill>
            <a:schemeClr val="tx1"/>
          </a:solidFill>
          <a:latin typeface="+mn-lt"/>
          <a:ea typeface="+mn-ea"/>
          <a:cs typeface="+mn-cs"/>
        </a:defRPr>
      </a:lvl2pPr>
      <a:lvl3pPr marL="4628327" indent="-925665" algn="l" defTabSz="3702662" rtl="0" eaLnBrk="1" latinLnBrk="0" hangingPunct="1">
        <a:spcBef>
          <a:spcPct val="20000"/>
        </a:spcBef>
        <a:buFont typeface="Arial" panose="020B0604020202020204" pitchFamily="34" charset="0"/>
        <a:buChar char="•"/>
        <a:defRPr sz="9700" kern="1200">
          <a:solidFill>
            <a:schemeClr val="tx1"/>
          </a:solidFill>
          <a:latin typeface="+mn-lt"/>
          <a:ea typeface="+mn-ea"/>
          <a:cs typeface="+mn-cs"/>
        </a:defRPr>
      </a:lvl3pPr>
      <a:lvl4pPr marL="6479658" indent="-925665" algn="l" defTabSz="3702662" rtl="0" eaLnBrk="1" latinLnBrk="0" hangingPunct="1">
        <a:spcBef>
          <a:spcPct val="20000"/>
        </a:spcBef>
        <a:buFont typeface="Arial" panose="020B0604020202020204" pitchFamily="34" charset="0"/>
        <a:buChar char="–"/>
        <a:defRPr sz="8100" kern="1200">
          <a:solidFill>
            <a:schemeClr val="tx1"/>
          </a:solidFill>
          <a:latin typeface="+mn-lt"/>
          <a:ea typeface="+mn-ea"/>
          <a:cs typeface="+mn-cs"/>
        </a:defRPr>
      </a:lvl4pPr>
      <a:lvl5pPr marL="8330989" indent="-925665" algn="l" defTabSz="3702662" rtl="0" eaLnBrk="1" latinLnBrk="0" hangingPunct="1">
        <a:spcBef>
          <a:spcPct val="20000"/>
        </a:spcBef>
        <a:buFont typeface="Arial" panose="020B0604020202020204" pitchFamily="34" charset="0"/>
        <a:buChar char="»"/>
        <a:defRPr sz="8100" kern="1200">
          <a:solidFill>
            <a:schemeClr val="tx1"/>
          </a:solidFill>
          <a:latin typeface="+mn-lt"/>
          <a:ea typeface="+mn-ea"/>
          <a:cs typeface="+mn-cs"/>
        </a:defRPr>
      </a:lvl5pPr>
      <a:lvl6pPr marL="10182319" indent="-925665" algn="l" defTabSz="3702662" rtl="0" eaLnBrk="1" latinLnBrk="0" hangingPunct="1">
        <a:spcBef>
          <a:spcPct val="20000"/>
        </a:spcBef>
        <a:buFont typeface="Arial" panose="020B0604020202020204" pitchFamily="34" charset="0"/>
        <a:buChar char="•"/>
        <a:defRPr sz="8100" kern="1200">
          <a:solidFill>
            <a:schemeClr val="tx1"/>
          </a:solidFill>
          <a:latin typeface="+mn-lt"/>
          <a:ea typeface="+mn-ea"/>
          <a:cs typeface="+mn-cs"/>
        </a:defRPr>
      </a:lvl6pPr>
      <a:lvl7pPr marL="12033650" indent="-925665" algn="l" defTabSz="3702662" rtl="0" eaLnBrk="1" latinLnBrk="0" hangingPunct="1">
        <a:spcBef>
          <a:spcPct val="20000"/>
        </a:spcBef>
        <a:buFont typeface="Arial" panose="020B0604020202020204" pitchFamily="34" charset="0"/>
        <a:buChar char="•"/>
        <a:defRPr sz="8100" kern="1200">
          <a:solidFill>
            <a:schemeClr val="tx1"/>
          </a:solidFill>
          <a:latin typeface="+mn-lt"/>
          <a:ea typeface="+mn-ea"/>
          <a:cs typeface="+mn-cs"/>
        </a:defRPr>
      </a:lvl7pPr>
      <a:lvl8pPr marL="13884981" indent="-925665" algn="l" defTabSz="3702662" rtl="0" eaLnBrk="1" latinLnBrk="0" hangingPunct="1">
        <a:spcBef>
          <a:spcPct val="20000"/>
        </a:spcBef>
        <a:buFont typeface="Arial" panose="020B0604020202020204" pitchFamily="34" charset="0"/>
        <a:buChar char="•"/>
        <a:defRPr sz="8100" kern="1200">
          <a:solidFill>
            <a:schemeClr val="tx1"/>
          </a:solidFill>
          <a:latin typeface="+mn-lt"/>
          <a:ea typeface="+mn-ea"/>
          <a:cs typeface="+mn-cs"/>
        </a:defRPr>
      </a:lvl8pPr>
      <a:lvl9pPr marL="15736312" indent="-925665" algn="l" defTabSz="3702662" rtl="0" eaLnBrk="1" latinLnBrk="0" hangingPunct="1">
        <a:spcBef>
          <a:spcPct val="20000"/>
        </a:spcBef>
        <a:buFont typeface="Arial" panose="020B0604020202020204" pitchFamily="34" charset="0"/>
        <a:buChar char="•"/>
        <a:defRPr sz="8100" kern="1200">
          <a:solidFill>
            <a:schemeClr val="tx1"/>
          </a:solidFill>
          <a:latin typeface="+mn-lt"/>
          <a:ea typeface="+mn-ea"/>
          <a:cs typeface="+mn-cs"/>
        </a:defRPr>
      </a:lvl9pPr>
    </p:bodyStyle>
    <p:otherStyle>
      <a:defPPr>
        <a:defRPr lang="en-US"/>
      </a:defPPr>
      <a:lvl1pPr marL="0" algn="l" defTabSz="3702662" rtl="0" eaLnBrk="1" latinLnBrk="0" hangingPunct="1">
        <a:defRPr sz="7300" kern="1200">
          <a:solidFill>
            <a:schemeClr val="tx1"/>
          </a:solidFill>
          <a:latin typeface="+mn-lt"/>
          <a:ea typeface="+mn-ea"/>
          <a:cs typeface="+mn-cs"/>
        </a:defRPr>
      </a:lvl1pPr>
      <a:lvl2pPr marL="1851331" algn="l" defTabSz="3702662" rtl="0" eaLnBrk="1" latinLnBrk="0" hangingPunct="1">
        <a:defRPr sz="7300" kern="1200">
          <a:solidFill>
            <a:schemeClr val="tx1"/>
          </a:solidFill>
          <a:latin typeface="+mn-lt"/>
          <a:ea typeface="+mn-ea"/>
          <a:cs typeface="+mn-cs"/>
        </a:defRPr>
      </a:lvl2pPr>
      <a:lvl3pPr marL="3702662" algn="l" defTabSz="3702662" rtl="0" eaLnBrk="1" latinLnBrk="0" hangingPunct="1">
        <a:defRPr sz="7300" kern="1200">
          <a:solidFill>
            <a:schemeClr val="tx1"/>
          </a:solidFill>
          <a:latin typeface="+mn-lt"/>
          <a:ea typeface="+mn-ea"/>
          <a:cs typeface="+mn-cs"/>
        </a:defRPr>
      </a:lvl3pPr>
      <a:lvl4pPr marL="5553992" algn="l" defTabSz="3702662" rtl="0" eaLnBrk="1" latinLnBrk="0" hangingPunct="1">
        <a:defRPr sz="7300" kern="1200">
          <a:solidFill>
            <a:schemeClr val="tx1"/>
          </a:solidFill>
          <a:latin typeface="+mn-lt"/>
          <a:ea typeface="+mn-ea"/>
          <a:cs typeface="+mn-cs"/>
        </a:defRPr>
      </a:lvl4pPr>
      <a:lvl5pPr marL="7405323" algn="l" defTabSz="3702662" rtl="0" eaLnBrk="1" latinLnBrk="0" hangingPunct="1">
        <a:defRPr sz="7300" kern="1200">
          <a:solidFill>
            <a:schemeClr val="tx1"/>
          </a:solidFill>
          <a:latin typeface="+mn-lt"/>
          <a:ea typeface="+mn-ea"/>
          <a:cs typeface="+mn-cs"/>
        </a:defRPr>
      </a:lvl5pPr>
      <a:lvl6pPr marL="9256654" algn="l" defTabSz="3702662" rtl="0" eaLnBrk="1" latinLnBrk="0" hangingPunct="1">
        <a:defRPr sz="7300" kern="1200">
          <a:solidFill>
            <a:schemeClr val="tx1"/>
          </a:solidFill>
          <a:latin typeface="+mn-lt"/>
          <a:ea typeface="+mn-ea"/>
          <a:cs typeface="+mn-cs"/>
        </a:defRPr>
      </a:lvl6pPr>
      <a:lvl7pPr marL="11107985" algn="l" defTabSz="3702662" rtl="0" eaLnBrk="1" latinLnBrk="0" hangingPunct="1">
        <a:defRPr sz="7300" kern="1200">
          <a:solidFill>
            <a:schemeClr val="tx1"/>
          </a:solidFill>
          <a:latin typeface="+mn-lt"/>
          <a:ea typeface="+mn-ea"/>
          <a:cs typeface="+mn-cs"/>
        </a:defRPr>
      </a:lvl7pPr>
      <a:lvl8pPr marL="12959316" algn="l" defTabSz="3702662" rtl="0" eaLnBrk="1" latinLnBrk="0" hangingPunct="1">
        <a:defRPr sz="7300" kern="1200">
          <a:solidFill>
            <a:schemeClr val="tx1"/>
          </a:solidFill>
          <a:latin typeface="+mn-lt"/>
          <a:ea typeface="+mn-ea"/>
          <a:cs typeface="+mn-cs"/>
        </a:defRPr>
      </a:lvl8pPr>
      <a:lvl9pPr marL="14810647" algn="l" defTabSz="3702662" rtl="0" eaLnBrk="1" latinLnBrk="0" hangingPunct="1">
        <a:defRPr sz="7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jpe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jpeg"/><Relationship Id="rId9"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2"/>
          <p:cNvSpPr/>
          <p:nvPr/>
        </p:nvSpPr>
        <p:spPr>
          <a:xfrm>
            <a:off x="12981781" y="28897262"/>
            <a:ext cx="11811000" cy="10368267"/>
          </a:xfrm>
          <a:prstGeom prst="rect">
            <a:avLst/>
          </a:prstGeom>
          <a:solidFill>
            <a:schemeClr val="tx2">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TextBox 29"/>
          <p:cNvSpPr txBox="1"/>
          <p:nvPr/>
        </p:nvSpPr>
        <p:spPr>
          <a:xfrm>
            <a:off x="12981781" y="28869481"/>
            <a:ext cx="11811000" cy="5282124"/>
          </a:xfrm>
          <a:prstGeom prst="rect">
            <a:avLst/>
          </a:prstGeom>
          <a:noFill/>
        </p:spPr>
        <p:txBody>
          <a:bodyPr wrap="square" lIns="360000" tIns="360000" rIns="360000" bIns="360000" numCol="1" rtlCol="0" anchor="t">
            <a:spAutoFit/>
          </a:bodyPr>
          <a:lstStyle/>
          <a:p>
            <a:pPr algn="just"/>
            <a:r>
              <a:rPr lang="en-US" sz="3600" b="1" dirty="0" smtClean="0">
                <a:latin typeface="+mj-lt"/>
              </a:rPr>
              <a:t>Conclusion and future work</a:t>
            </a:r>
            <a:endParaRPr lang="en-US" sz="3200" dirty="0"/>
          </a:p>
          <a:p>
            <a:r>
              <a:rPr lang="en-US" sz="1800" dirty="0" smtClean="0"/>
              <a:t> </a:t>
            </a:r>
            <a:r>
              <a:rPr lang="en-US" sz="3200" dirty="0" smtClean="0"/>
              <a:t/>
            </a:r>
            <a:br>
              <a:rPr lang="en-US" sz="3200" dirty="0" smtClean="0"/>
            </a:br>
            <a:r>
              <a:rPr lang="en-US" sz="2800" dirty="0" smtClean="0"/>
              <a:t>We investigated the usefulness of edge-bundling and curved lines for the visualization of point-to-point visitor tracking data. This allowed us to develop a novel technique for visualizing visitor tracking data using quadratic curves, transparency and animation and implemented this technique in an interactive interface. The technique will be further evaluated at Nanjing Museum before being adapted for other museum exhibitions and similar indoor environments such as super-markets and shopping malls.</a:t>
            </a:r>
          </a:p>
          <a:p>
            <a:endParaRPr lang="en-US" sz="2800" dirty="0" smtClean="0"/>
          </a:p>
          <a:p>
            <a:endParaRPr lang="en-US" sz="1800" b="1" dirty="0"/>
          </a:p>
        </p:txBody>
      </p:sp>
      <p:sp>
        <p:nvSpPr>
          <p:cNvPr id="19" name="矩形 32"/>
          <p:cNvSpPr/>
          <p:nvPr/>
        </p:nvSpPr>
        <p:spPr>
          <a:xfrm>
            <a:off x="367834" y="9485312"/>
            <a:ext cx="10404147" cy="13677161"/>
          </a:xfrm>
          <a:prstGeom prst="rect">
            <a:avLst/>
          </a:prstGeom>
          <a:solidFill>
            <a:schemeClr val="tx2">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矩形 32"/>
          <p:cNvSpPr/>
          <p:nvPr/>
        </p:nvSpPr>
        <p:spPr>
          <a:xfrm>
            <a:off x="11150367" y="14315281"/>
            <a:ext cx="13679720" cy="14173200"/>
          </a:xfrm>
          <a:prstGeom prst="rect">
            <a:avLst/>
          </a:prstGeom>
          <a:solidFill>
            <a:schemeClr val="tx2">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矩形 32"/>
          <p:cNvSpPr/>
          <p:nvPr/>
        </p:nvSpPr>
        <p:spPr>
          <a:xfrm>
            <a:off x="367834" y="23383081"/>
            <a:ext cx="8422948" cy="15882449"/>
          </a:xfrm>
          <a:prstGeom prst="rect">
            <a:avLst/>
          </a:prstGeom>
          <a:solidFill>
            <a:schemeClr val="tx2">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矩形 32"/>
          <p:cNvSpPr/>
          <p:nvPr/>
        </p:nvSpPr>
        <p:spPr>
          <a:xfrm>
            <a:off x="9095580" y="23162473"/>
            <a:ext cx="2054787" cy="5326008"/>
          </a:xfrm>
          <a:prstGeom prst="rect">
            <a:avLst/>
          </a:prstGeom>
          <a:solidFill>
            <a:schemeClr val="tx2">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4" name="TextBox 23"/>
          <p:cNvSpPr txBox="1"/>
          <p:nvPr/>
        </p:nvSpPr>
        <p:spPr>
          <a:xfrm>
            <a:off x="11076782" y="14315281"/>
            <a:ext cx="13716000" cy="3127688"/>
          </a:xfrm>
          <a:prstGeom prst="rect">
            <a:avLst/>
          </a:prstGeom>
          <a:noFill/>
        </p:spPr>
        <p:txBody>
          <a:bodyPr wrap="square" lIns="360000" tIns="360000" rIns="360000" bIns="360000" numCol="1" rtlCol="0" anchor="t">
            <a:spAutoFit/>
          </a:bodyPr>
          <a:lstStyle/>
          <a:p>
            <a:pPr algn="just"/>
            <a:r>
              <a:rPr lang="en-US" sz="3600" b="1" dirty="0" smtClean="0">
                <a:latin typeface="+mj-lt"/>
              </a:rPr>
              <a:t>Curved Lines</a:t>
            </a:r>
            <a:endParaRPr lang="en-US" sz="3200" dirty="0"/>
          </a:p>
          <a:p>
            <a:r>
              <a:rPr lang="en-US" sz="1800" dirty="0" smtClean="0"/>
              <a:t> </a:t>
            </a:r>
            <a:r>
              <a:rPr lang="en-US" sz="3200" dirty="0" smtClean="0"/>
              <a:t/>
            </a:r>
            <a:br>
              <a:rPr lang="en-US" sz="3200" dirty="0" smtClean="0"/>
            </a:br>
            <a:r>
              <a:rPr lang="en-US" sz="2800" dirty="0"/>
              <a:t>Quadratic curved lines can be used with transparency and an animated flow effect to give a similarly effective overview of the data without the interface becoming unresponsive. Curved lines are also easier interpret when the data is filtered in an interactive interface</a:t>
            </a:r>
            <a:r>
              <a:rPr lang="en-US" sz="2800" dirty="0" smtClean="0"/>
              <a:t>. </a:t>
            </a:r>
            <a:endParaRPr lang="en-US" sz="1800" b="1" dirty="0"/>
          </a:p>
          <a:p>
            <a:endParaRPr lang="en-US" sz="1800" b="1" dirty="0"/>
          </a:p>
        </p:txBody>
      </p:sp>
      <p:sp>
        <p:nvSpPr>
          <p:cNvPr id="18" name="TextBox 17"/>
          <p:cNvSpPr txBox="1"/>
          <p:nvPr/>
        </p:nvSpPr>
        <p:spPr>
          <a:xfrm>
            <a:off x="367834" y="9516581"/>
            <a:ext cx="10371113" cy="3558576"/>
          </a:xfrm>
          <a:prstGeom prst="rect">
            <a:avLst/>
          </a:prstGeom>
          <a:noFill/>
        </p:spPr>
        <p:txBody>
          <a:bodyPr wrap="square" lIns="360000" tIns="360000" rIns="360000" bIns="360000" numCol="1" rtlCol="0" anchor="t">
            <a:spAutoFit/>
          </a:bodyPr>
          <a:lstStyle/>
          <a:p>
            <a:pPr algn="just"/>
            <a:r>
              <a:rPr lang="en-US" sz="3600" b="1" dirty="0" smtClean="0">
                <a:latin typeface="+mj-lt"/>
              </a:rPr>
              <a:t>Edge Bundling</a:t>
            </a:r>
            <a:endParaRPr lang="en-US" sz="3200" dirty="0"/>
          </a:p>
          <a:p>
            <a:r>
              <a:rPr lang="en-US" sz="1800" dirty="0" smtClean="0"/>
              <a:t> </a:t>
            </a:r>
            <a:r>
              <a:rPr lang="en-US" sz="3200" dirty="0" smtClean="0"/>
              <a:t/>
            </a:r>
            <a:br>
              <a:rPr lang="en-US" sz="3200" dirty="0" smtClean="0"/>
            </a:br>
            <a:r>
              <a:rPr lang="en-US" sz="2800" dirty="0"/>
              <a:t>Edge bundling gathers similar paths together and can reduce clutter for an effective overview of the data. The algorithm is however computationally expensive and cannot be applied repeatedly without causing the interface to become unresponsive.</a:t>
            </a:r>
            <a:endParaRPr lang="en-US" sz="2800" dirty="0" smtClean="0"/>
          </a:p>
          <a:p>
            <a:endParaRPr lang="en-US" sz="1800" b="1" dirty="0"/>
          </a:p>
        </p:txBody>
      </p:sp>
      <p:pic>
        <p:nvPicPr>
          <p:cNvPr id="1028" name="Picture 4" descr="http://paulspapers.com/wiki/images/e/e6/Parameter_adjustment_v0.3.png"/>
          <p:cNvPicPr>
            <a:picLocks noChangeAspect="1" noChangeArrowheads="1"/>
          </p:cNvPicPr>
          <p:nvPr/>
        </p:nvPicPr>
        <p:blipFill rotWithShape="1">
          <a:blip r:embed="rId3">
            <a:extLst>
              <a:ext uri="{28A0092B-C50C-407E-A947-70E740481C1C}">
                <a14:useLocalDpi xmlns:a14="http://schemas.microsoft.com/office/drawing/2010/main" val="0"/>
              </a:ext>
            </a:extLst>
          </a:blip>
          <a:srcRect l="17679" t="13603" r="16004" b="16735"/>
          <a:stretch/>
        </p:blipFill>
        <p:spPr bwMode="auto">
          <a:xfrm>
            <a:off x="650794" y="12943681"/>
            <a:ext cx="9838226" cy="10034805"/>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p:cNvSpPr txBox="1"/>
          <p:nvPr/>
        </p:nvSpPr>
        <p:spPr>
          <a:xfrm>
            <a:off x="5133181" y="-162719"/>
            <a:ext cx="19867583" cy="4157407"/>
          </a:xfrm>
          <a:prstGeom prst="rect">
            <a:avLst/>
          </a:prstGeom>
          <a:noFill/>
          <a:ln w="0" cmpd="dbl">
            <a:noFill/>
          </a:ln>
        </p:spPr>
        <p:txBody>
          <a:bodyPr wrap="square" lIns="360000" tIns="252000" rIns="360000" bIns="360000" rtlCol="0">
            <a:spAutoFit/>
          </a:bodyPr>
          <a:lstStyle/>
          <a:p>
            <a:pPr algn="ctr"/>
            <a:r>
              <a:rPr lang="en-GB" sz="6600" b="1" dirty="0">
                <a:latin typeface="+mj-lt"/>
              </a:rPr>
              <a:t>Effective Information Visualization of Museum Visitor Behaviour and Movement Data with Edge Bundling and Curved </a:t>
            </a:r>
            <a:r>
              <a:rPr lang="en-GB" sz="6600" b="1" dirty="0" smtClean="0">
                <a:latin typeface="+mj-lt"/>
              </a:rPr>
              <a:t>Lines</a:t>
            </a:r>
            <a:endParaRPr lang="en-US" sz="6600" dirty="0">
              <a:latin typeface="+mj-lt"/>
            </a:endParaRPr>
          </a:p>
          <a:p>
            <a:pPr algn="ctr"/>
            <a:r>
              <a:rPr lang="en-US" sz="3200" dirty="0" smtClean="0"/>
              <a:t>	</a:t>
            </a:r>
            <a:endParaRPr lang="en-US" sz="3200" dirty="0"/>
          </a:p>
        </p:txBody>
      </p:sp>
      <p:pic>
        <p:nvPicPr>
          <p:cNvPr id="20" name="Picture 1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9585" y="225397"/>
            <a:ext cx="5414400" cy="1983963"/>
          </a:xfrm>
          <a:prstGeom prst="rect">
            <a:avLst/>
          </a:prstGeom>
          <a:noFill/>
          <a:ln>
            <a:noFill/>
          </a:ln>
          <a:effectLst>
            <a:reflection stA="0" endPos="65000" dist="50800" dir="5400000" sy="-100000" algn="bl" rotWithShape="0"/>
          </a:effectLst>
        </p:spPr>
      </p:pic>
      <p:sp>
        <p:nvSpPr>
          <p:cNvPr id="21" name="TextBox 20"/>
          <p:cNvSpPr txBox="1"/>
          <p:nvPr/>
        </p:nvSpPr>
        <p:spPr>
          <a:xfrm>
            <a:off x="293195" y="2414391"/>
            <a:ext cx="3132373" cy="584775"/>
          </a:xfrm>
          <a:prstGeom prst="rect">
            <a:avLst/>
          </a:prstGeom>
          <a:noFill/>
        </p:spPr>
        <p:txBody>
          <a:bodyPr wrap="square" rtlCol="0">
            <a:spAutoFit/>
          </a:bodyPr>
          <a:lstStyle/>
          <a:p>
            <a:r>
              <a:rPr lang="en-US" sz="3200" dirty="0" smtClean="0">
                <a:latin typeface="+mj-lt"/>
              </a:rPr>
              <a:t>SURF</a:t>
            </a:r>
            <a:r>
              <a:rPr lang="en-US" sz="3200" b="1" dirty="0" smtClean="0">
                <a:latin typeface="+mj-lt"/>
              </a:rPr>
              <a:t>201732</a:t>
            </a:r>
            <a:endParaRPr lang="en-US" sz="3200" b="1" dirty="0">
              <a:latin typeface="+mj-lt"/>
            </a:endParaRPr>
          </a:p>
        </p:txBody>
      </p:sp>
      <p:cxnSp>
        <p:nvCxnSpPr>
          <p:cNvPr id="6" name="Straight Connector 5"/>
          <p:cNvCxnSpPr/>
          <p:nvPr/>
        </p:nvCxnSpPr>
        <p:spPr>
          <a:xfrm>
            <a:off x="-38103" y="4790281"/>
            <a:ext cx="25201563" cy="0"/>
          </a:xfrm>
          <a:prstGeom prst="line">
            <a:avLst/>
          </a:prstGeom>
        </p:spPr>
        <p:style>
          <a:lnRef idx="3">
            <a:schemeClr val="dk1"/>
          </a:lnRef>
          <a:fillRef idx="0">
            <a:schemeClr val="dk1"/>
          </a:fillRef>
          <a:effectRef idx="2">
            <a:schemeClr val="dk1"/>
          </a:effectRef>
          <a:fontRef idx="minor">
            <a:schemeClr val="tx1"/>
          </a:fontRef>
        </p:style>
      </p:cxnSp>
      <p:sp>
        <p:nvSpPr>
          <p:cNvPr id="10" name="TextBox 9"/>
          <p:cNvSpPr txBox="1"/>
          <p:nvPr/>
        </p:nvSpPr>
        <p:spPr>
          <a:xfrm>
            <a:off x="650794" y="3017398"/>
            <a:ext cx="23684787" cy="1849083"/>
          </a:xfrm>
          <a:prstGeom prst="rect">
            <a:avLst/>
          </a:prstGeom>
          <a:noFill/>
        </p:spPr>
        <p:txBody>
          <a:bodyPr wrap="square" lIns="360000" tIns="252000" rIns="360000" bIns="360000" rtlCol="0">
            <a:spAutoFit/>
          </a:bodyPr>
          <a:lstStyle/>
          <a:p>
            <a:pPr algn="ctr"/>
            <a:r>
              <a:rPr lang="en-US" sz="4000" dirty="0" err="1" smtClean="0"/>
              <a:t>Ke</a:t>
            </a:r>
            <a:r>
              <a:rPr lang="en-US" sz="4000" dirty="0" smtClean="0"/>
              <a:t> </a:t>
            </a:r>
            <a:r>
              <a:rPr lang="en-US" sz="4000" dirty="0"/>
              <a:t>Wang, Chao Xiang, </a:t>
            </a:r>
            <a:r>
              <a:rPr lang="en-GB" sz="4000" dirty="0"/>
              <a:t>Kun </a:t>
            </a:r>
            <a:r>
              <a:rPr lang="en-GB" sz="4000" dirty="0" smtClean="0"/>
              <a:t>Wang, </a:t>
            </a:r>
            <a:r>
              <a:rPr lang="en-GB" sz="4000" dirty="0" err="1" smtClean="0"/>
              <a:t>Wenjun</a:t>
            </a:r>
            <a:r>
              <a:rPr lang="en-GB" sz="4000" dirty="0" smtClean="0"/>
              <a:t> Chen, </a:t>
            </a:r>
            <a:r>
              <a:rPr lang="en-GB" sz="4000" dirty="0" err="1" smtClean="0"/>
              <a:t>Yuxuan</a:t>
            </a:r>
            <a:r>
              <a:rPr lang="en-GB" sz="4000" dirty="0" smtClean="0"/>
              <a:t> </a:t>
            </a:r>
            <a:r>
              <a:rPr lang="en-GB" sz="4000" dirty="0" smtClean="0"/>
              <a:t>Zhao, </a:t>
            </a:r>
            <a:r>
              <a:rPr lang="en-GB" sz="4000" dirty="0" err="1" smtClean="0"/>
              <a:t>Zifan</a:t>
            </a:r>
            <a:r>
              <a:rPr lang="en-GB" sz="4000" dirty="0" smtClean="0"/>
              <a:t> Wang, </a:t>
            </a:r>
            <a:r>
              <a:rPr lang="en-GB" sz="4000" dirty="0" err="1" smtClean="0"/>
              <a:t>Yuexuan</a:t>
            </a:r>
            <a:r>
              <a:rPr lang="en-GB" sz="4000" dirty="0" smtClean="0"/>
              <a:t> Li, </a:t>
            </a:r>
            <a:r>
              <a:rPr lang="en-GB" sz="4000" dirty="0" err="1" smtClean="0"/>
              <a:t>Zhejian</a:t>
            </a:r>
            <a:r>
              <a:rPr lang="en-GB" sz="4000" dirty="0" smtClean="0"/>
              <a:t> Zhang, </a:t>
            </a:r>
            <a:r>
              <a:rPr lang="en-GB" sz="4000" dirty="0" err="1" smtClean="0"/>
              <a:t>Xiaoyu</a:t>
            </a:r>
            <a:r>
              <a:rPr lang="en-GB" sz="4000" dirty="0" smtClean="0"/>
              <a:t> Wu, </a:t>
            </a:r>
            <a:r>
              <a:rPr lang="en-GB" sz="4000" dirty="0" err="1" smtClean="0"/>
              <a:t>Weiyi</a:t>
            </a:r>
            <a:r>
              <a:rPr lang="en-GB" sz="4000" dirty="0" smtClean="0"/>
              <a:t> Zhang, </a:t>
            </a:r>
            <a:r>
              <a:rPr lang="en-GB" sz="4000" dirty="0" err="1" smtClean="0"/>
              <a:t>Yunao</a:t>
            </a:r>
            <a:r>
              <a:rPr lang="en-GB" sz="4000" dirty="0" smtClean="0"/>
              <a:t> Wu </a:t>
            </a:r>
            <a:r>
              <a:rPr lang="en-GB" sz="4000" b="1" dirty="0" smtClean="0"/>
              <a:t>RAs</a:t>
            </a:r>
            <a:r>
              <a:rPr lang="en-GB" sz="4000" b="1" dirty="0"/>
              <a:t>: </a:t>
            </a:r>
            <a:r>
              <a:rPr lang="en-GB" sz="4000" dirty="0" err="1"/>
              <a:t>Zhiqiang</a:t>
            </a:r>
            <a:r>
              <a:rPr lang="en-GB" sz="4000" dirty="0"/>
              <a:t> Gao, </a:t>
            </a:r>
            <a:r>
              <a:rPr lang="en-GB" sz="4000" dirty="0" err="1"/>
              <a:t>Jiabei</a:t>
            </a:r>
            <a:r>
              <a:rPr lang="en-GB" sz="4000" dirty="0"/>
              <a:t> </a:t>
            </a:r>
            <a:r>
              <a:rPr lang="en-GB" sz="4000" dirty="0" smtClean="0"/>
              <a:t>Li </a:t>
            </a:r>
            <a:r>
              <a:rPr lang="en-GB" sz="4000" b="1" dirty="0" smtClean="0"/>
              <a:t>Supervisors: </a:t>
            </a:r>
            <a:r>
              <a:rPr lang="en-GB" sz="4000" dirty="0" smtClean="0"/>
              <a:t>Paul Craig,</a:t>
            </a:r>
            <a:r>
              <a:rPr lang="en-GB" sz="4000" dirty="0"/>
              <a:t>  Joon Sik Kim, Yiwen </a:t>
            </a:r>
            <a:r>
              <a:rPr lang="en-GB" sz="4000" dirty="0" smtClean="0"/>
              <a:t>Wang</a:t>
            </a:r>
            <a:endParaRPr lang="en-US" sz="4000" b="1" dirty="0"/>
          </a:p>
        </p:txBody>
      </p:sp>
      <p:sp>
        <p:nvSpPr>
          <p:cNvPr id="35" name="TextBox 34"/>
          <p:cNvSpPr txBox="1"/>
          <p:nvPr/>
        </p:nvSpPr>
        <p:spPr>
          <a:xfrm>
            <a:off x="324408" y="5018881"/>
            <a:ext cx="10447573" cy="4143351"/>
          </a:xfrm>
          <a:prstGeom prst="rect">
            <a:avLst/>
          </a:prstGeom>
          <a:solidFill>
            <a:schemeClr val="tx2">
              <a:lumMod val="40000"/>
              <a:lumOff val="60000"/>
              <a:alpha val="20000"/>
            </a:schemeClr>
          </a:solidFill>
        </p:spPr>
        <p:txBody>
          <a:bodyPr wrap="square" lIns="360000" tIns="360000" rIns="360000" bIns="360000" numCol="1" rtlCol="0" anchor="t">
            <a:spAutoFit/>
          </a:bodyPr>
          <a:lstStyle/>
          <a:p>
            <a:pPr algn="just"/>
            <a:r>
              <a:rPr lang="en-US" sz="3600" b="1" dirty="0" smtClean="0">
                <a:latin typeface="+mj-lt"/>
              </a:rPr>
              <a:t>Abstract</a:t>
            </a:r>
            <a:endParaRPr lang="en-US" sz="3200" dirty="0"/>
          </a:p>
          <a:p>
            <a:r>
              <a:rPr lang="en-US" sz="1800" dirty="0" smtClean="0"/>
              <a:t> </a:t>
            </a:r>
            <a:r>
              <a:rPr lang="en-US" sz="3200" dirty="0" smtClean="0"/>
              <a:t/>
            </a:r>
            <a:br>
              <a:rPr lang="en-US" sz="3200" dirty="0" smtClean="0"/>
            </a:br>
            <a:r>
              <a:rPr lang="en-US" sz="2800" dirty="0"/>
              <a:t>This project investigates the use of edge bundling and curved lines to visualize the path of visitors around a museum exhibition. Edge bundling </a:t>
            </a:r>
            <a:r>
              <a:rPr lang="en-US" sz="2800" dirty="0" smtClean="0"/>
              <a:t>was found to </a:t>
            </a:r>
            <a:r>
              <a:rPr lang="en-US" sz="2800" dirty="0"/>
              <a:t>reduce clutter for an effective overview of the data. </a:t>
            </a:r>
            <a:r>
              <a:rPr lang="en-US" sz="2800" dirty="0" smtClean="0"/>
              <a:t>Quadratic </a:t>
            </a:r>
            <a:r>
              <a:rPr lang="en-US" sz="2800" dirty="0"/>
              <a:t>curved lines can be used with transparency and an animated flow effect to give a similarly effective overview of the data </a:t>
            </a:r>
            <a:r>
              <a:rPr lang="en-US" sz="2800" dirty="0" smtClean="0"/>
              <a:t>and can be integrated into an interactive interface.</a:t>
            </a:r>
            <a:endParaRPr lang="en-US" sz="1800" b="1" dirty="0"/>
          </a:p>
        </p:txBody>
      </p:sp>
      <p:sp>
        <p:nvSpPr>
          <p:cNvPr id="33" name="矩形 32"/>
          <p:cNvSpPr/>
          <p:nvPr/>
        </p:nvSpPr>
        <p:spPr>
          <a:xfrm>
            <a:off x="11076782" y="5018882"/>
            <a:ext cx="13716000" cy="9067800"/>
          </a:xfrm>
          <a:prstGeom prst="rect">
            <a:avLst/>
          </a:prstGeom>
          <a:solidFill>
            <a:schemeClr val="tx2">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4" name="Picture 2"/>
          <p:cNvPicPr>
            <a:picLocks noChangeAspect="1" noChangeArrowheads="1"/>
          </p:cNvPicPr>
          <p:nvPr/>
        </p:nvPicPr>
        <p:blipFill rotWithShape="1">
          <a:blip r:embed="rId5">
            <a:extLst>
              <a:ext uri="{28A0092B-C50C-407E-A947-70E740481C1C}">
                <a14:useLocalDpi xmlns:a14="http://schemas.microsoft.com/office/drawing/2010/main" val="0"/>
              </a:ext>
            </a:extLst>
          </a:blip>
          <a:srcRect l="8145" t="9016"/>
          <a:stretch/>
        </p:blipFill>
        <p:spPr bwMode="auto">
          <a:xfrm>
            <a:off x="11445898" y="8187247"/>
            <a:ext cx="7343549" cy="5626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TextBox 14"/>
          <p:cNvSpPr txBox="1"/>
          <p:nvPr/>
        </p:nvSpPr>
        <p:spPr>
          <a:xfrm>
            <a:off x="11076782" y="5018881"/>
            <a:ext cx="13715999" cy="4051018"/>
          </a:xfrm>
          <a:prstGeom prst="rect">
            <a:avLst/>
          </a:prstGeom>
          <a:noFill/>
        </p:spPr>
        <p:txBody>
          <a:bodyPr wrap="square" lIns="360000" tIns="360000" rIns="360000" bIns="360000" numCol="1" rtlCol="0" anchor="t">
            <a:spAutoFit/>
          </a:bodyPr>
          <a:lstStyle/>
          <a:p>
            <a:pPr algn="just"/>
            <a:r>
              <a:rPr lang="en-US" sz="3600" b="1" dirty="0" smtClean="0">
                <a:latin typeface="+mj-lt"/>
              </a:rPr>
              <a:t>Background</a:t>
            </a:r>
            <a:endParaRPr lang="en-US" sz="3200" dirty="0"/>
          </a:p>
          <a:p>
            <a:r>
              <a:rPr lang="en-US" sz="1800" dirty="0" smtClean="0"/>
              <a:t> </a:t>
            </a:r>
            <a:r>
              <a:rPr lang="en-US" sz="3200" dirty="0" smtClean="0"/>
              <a:t/>
            </a:r>
            <a:br>
              <a:rPr lang="en-US" sz="3200" dirty="0" smtClean="0"/>
            </a:br>
            <a:r>
              <a:rPr lang="en-US" sz="2800" dirty="0" smtClean="0"/>
              <a:t>Point to point tracking using specialized tracking technology allows us to record the movement and behavior of visitors to a museum exhibition. </a:t>
            </a:r>
            <a:r>
              <a:rPr lang="en-GB" sz="2800" dirty="0"/>
              <a:t>Traditionally </a:t>
            </a:r>
            <a:r>
              <a:rPr lang="en-GB" sz="2800" dirty="0" smtClean="0"/>
              <a:t>this data is visualised using a </a:t>
            </a:r>
            <a:r>
              <a:rPr lang="en-GB" sz="2800" dirty="0"/>
              <a:t>directed graph </a:t>
            </a:r>
            <a:r>
              <a:rPr lang="en-GB" sz="2800" dirty="0" smtClean="0"/>
              <a:t>using </a:t>
            </a:r>
            <a:r>
              <a:rPr lang="en-GB" sz="2800" dirty="0"/>
              <a:t>straight lines and suffer from the problem of crossing lines and clutter when larger amounts of visitor data are included </a:t>
            </a:r>
            <a:endParaRPr lang="en-US" sz="2800" dirty="0" smtClean="0"/>
          </a:p>
          <a:p>
            <a:endParaRPr lang="en-US" sz="2800" dirty="0" smtClean="0"/>
          </a:p>
          <a:p>
            <a:endParaRPr lang="en-US" sz="1800" b="1" dirty="0"/>
          </a:p>
        </p:txBody>
      </p:sp>
      <p:pic>
        <p:nvPicPr>
          <p:cNvPr id="1027" name="Picture 3" descr="D:\Documents\Romantic Scotland\device-2017-08-30-151049.png"/>
          <p:cNvPicPr>
            <a:picLocks noChangeAspect="1" noChangeArrowheads="1"/>
          </p:cNvPicPr>
          <p:nvPr/>
        </p:nvPicPr>
        <p:blipFill rotWithShape="1">
          <a:blip r:embed="rId6">
            <a:extLst>
              <a:ext uri="{28A0092B-C50C-407E-A947-70E740481C1C}">
                <a14:useLocalDpi xmlns:a14="http://schemas.microsoft.com/office/drawing/2010/main" val="0"/>
              </a:ext>
            </a:extLst>
          </a:blip>
          <a:srcRect t="3213"/>
          <a:stretch/>
        </p:blipFill>
        <p:spPr bwMode="auto">
          <a:xfrm>
            <a:off x="9281628" y="17058481"/>
            <a:ext cx="15311469" cy="11114579"/>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32"/>
          <p:cNvSpPr/>
          <p:nvPr/>
        </p:nvSpPr>
        <p:spPr>
          <a:xfrm>
            <a:off x="8799513" y="28869481"/>
            <a:ext cx="3878868" cy="10396049"/>
          </a:xfrm>
          <a:prstGeom prst="rect">
            <a:avLst/>
          </a:prstGeom>
          <a:solidFill>
            <a:schemeClr val="tx2">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TextBox 28"/>
          <p:cNvSpPr txBox="1"/>
          <p:nvPr/>
        </p:nvSpPr>
        <p:spPr>
          <a:xfrm>
            <a:off x="324408" y="23433400"/>
            <a:ext cx="8475105" cy="3989463"/>
          </a:xfrm>
          <a:prstGeom prst="rect">
            <a:avLst/>
          </a:prstGeom>
          <a:noFill/>
        </p:spPr>
        <p:txBody>
          <a:bodyPr wrap="square" lIns="360000" tIns="360000" rIns="360000" bIns="360000" numCol="1" rtlCol="0" anchor="t">
            <a:spAutoFit/>
          </a:bodyPr>
          <a:lstStyle/>
          <a:p>
            <a:pPr algn="just"/>
            <a:r>
              <a:rPr lang="en-US" sz="3600" b="1" dirty="0" smtClean="0">
                <a:latin typeface="+mj-lt"/>
              </a:rPr>
              <a:t>Prototype interface</a:t>
            </a:r>
            <a:endParaRPr lang="en-US" sz="3200" dirty="0"/>
          </a:p>
          <a:p>
            <a:r>
              <a:rPr lang="en-US" sz="1800" dirty="0" smtClean="0"/>
              <a:t> </a:t>
            </a:r>
            <a:r>
              <a:rPr lang="en-US" sz="3200" dirty="0" smtClean="0"/>
              <a:t/>
            </a:r>
            <a:br>
              <a:rPr lang="en-US" sz="3200" dirty="0" smtClean="0"/>
            </a:br>
            <a:r>
              <a:rPr lang="en-US" sz="2800" dirty="0" smtClean="0"/>
              <a:t>Our prototype interface runs on Android devices allowing the data to be interactively filtered according to different criteria. The interface can run on an android tablet or a mobile phone linked to a large display.</a:t>
            </a:r>
            <a:endParaRPr lang="en-US" sz="1800" b="1" dirty="0"/>
          </a:p>
          <a:p>
            <a:endParaRPr lang="en-US" sz="1800" b="1" dirty="0"/>
          </a:p>
        </p:txBody>
      </p:sp>
      <p:pic>
        <p:nvPicPr>
          <p:cNvPr id="2" name="Picture 3" descr="D:\Documents\Romantic Scotland\IMG_1388.JPG"/>
          <p:cNvPicPr>
            <a:picLocks noChangeAspect="1" noChangeArrowheads="1"/>
          </p:cNvPicPr>
          <p:nvPr/>
        </p:nvPicPr>
        <p:blipFill rotWithShape="1">
          <a:blip r:embed="rId7">
            <a:extLst>
              <a:ext uri="{28A0092B-C50C-407E-A947-70E740481C1C}">
                <a14:useLocalDpi xmlns:a14="http://schemas.microsoft.com/office/drawing/2010/main" val="0"/>
              </a:ext>
            </a:extLst>
          </a:blip>
          <a:srcRect l="26586" t="19500" r="10695"/>
          <a:stretch/>
        </p:blipFill>
        <p:spPr bwMode="auto">
          <a:xfrm>
            <a:off x="18980732" y="10200481"/>
            <a:ext cx="5612366" cy="361075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File:SURF team.JPG"/>
          <p:cNvPicPr>
            <a:picLocks noChangeAspect="1" noChangeArrowheads="1"/>
          </p:cNvPicPr>
          <p:nvPr/>
        </p:nvPicPr>
        <p:blipFill rotWithShape="1">
          <a:blip r:embed="rId8">
            <a:extLst>
              <a:ext uri="{28A0092B-C50C-407E-A947-70E740481C1C}">
                <a14:useLocalDpi xmlns:a14="http://schemas.microsoft.com/office/drawing/2010/main" val="0"/>
              </a:ext>
            </a:extLst>
          </a:blip>
          <a:srcRect t="9351" b="17315"/>
          <a:stretch/>
        </p:blipFill>
        <p:spPr bwMode="auto">
          <a:xfrm>
            <a:off x="13286581" y="34067505"/>
            <a:ext cx="11208220" cy="4623390"/>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37" descr="C:\Users\Paul Craig\AppData\Local\Microsoft\Windows\INetCache\Content.Word\IMG_1387.jpg"/>
          <p:cNvPicPr/>
          <p:nvPr/>
        </p:nvPicPr>
        <p:blipFill rotWithShape="1">
          <a:blip r:embed="rId9">
            <a:extLst>
              <a:ext uri="{28A0092B-C50C-407E-A947-70E740481C1C}">
                <a14:useLocalDpi xmlns:a14="http://schemas.microsoft.com/office/drawing/2010/main" val="0"/>
              </a:ext>
            </a:extLst>
          </a:blip>
          <a:srcRect l="25534" t="20389" r="11610"/>
          <a:stretch/>
        </p:blipFill>
        <p:spPr bwMode="auto">
          <a:xfrm>
            <a:off x="18952950" y="8187247"/>
            <a:ext cx="5640148" cy="3613434"/>
          </a:xfrm>
          <a:prstGeom prst="rect">
            <a:avLst/>
          </a:prstGeom>
          <a:noFill/>
          <a:ln>
            <a:noFill/>
          </a:ln>
          <a:extLst>
            <a:ext uri="{53640926-AAD7-44D8-BBD7-CCE9431645EC}">
              <a14:shadowObscured xmlns:a14="http://schemas.microsoft.com/office/drawing/2010/main"/>
            </a:ext>
          </a:extLst>
        </p:spPr>
      </p:pic>
      <p:pic>
        <p:nvPicPr>
          <p:cNvPr id="1031" name="Picture 7" descr="File:G1.png"/>
          <p:cNvPicPr>
            <a:picLocks noChangeAspect="1" noChangeArrowheads="1"/>
          </p:cNvPicPr>
          <p:nvPr/>
        </p:nvPicPr>
        <p:blipFill rotWithShape="1">
          <a:blip r:embed="rId10">
            <a:extLst>
              <a:ext uri="{28A0092B-C50C-407E-A947-70E740481C1C}">
                <a14:useLocalDpi xmlns:a14="http://schemas.microsoft.com/office/drawing/2010/main" val="0"/>
              </a:ext>
            </a:extLst>
          </a:blip>
          <a:srcRect l="29447" t="9605" r="25205" b="17783"/>
          <a:stretch/>
        </p:blipFill>
        <p:spPr bwMode="auto">
          <a:xfrm>
            <a:off x="810611" y="13096082"/>
            <a:ext cx="3386538" cy="3192476"/>
          </a:xfrm>
          <a:prstGeom prst="rect">
            <a:avLst/>
          </a:prstGeom>
          <a:noFill/>
          <a:ln w="63500">
            <a:solidFill>
              <a:schemeClr val="accent1"/>
            </a:solidFill>
          </a:ln>
          <a:extLst>
            <a:ext uri="{909E8E84-426E-40DD-AFC4-6F175D3DCCD1}">
              <a14:hiddenFill xmlns:a14="http://schemas.microsoft.com/office/drawing/2010/main">
                <a:solidFill>
                  <a:srgbClr val="FFFFFF"/>
                </a:solidFill>
              </a14:hiddenFill>
            </a:ext>
          </a:extLst>
        </p:spPr>
      </p:pic>
      <p:pic>
        <p:nvPicPr>
          <p:cNvPr id="1033" name="Picture 9" descr="http://paulspapers.com/wiki/images/c/c3/Heatmap2.jpg"/>
          <p:cNvPicPr>
            <a:picLocks noChangeAspect="1" noChangeArrowheads="1"/>
          </p:cNvPicPr>
          <p:nvPr/>
        </p:nvPicPr>
        <p:blipFill rotWithShape="1">
          <a:blip r:embed="rId11">
            <a:extLst>
              <a:ext uri="{28A0092B-C50C-407E-A947-70E740481C1C}">
                <a14:useLocalDpi xmlns:a14="http://schemas.microsoft.com/office/drawing/2010/main" val="0"/>
              </a:ext>
            </a:extLst>
          </a:blip>
          <a:srcRect l="10717" t="26177" r="52689" b="30512"/>
          <a:stretch/>
        </p:blipFill>
        <p:spPr bwMode="auto">
          <a:xfrm>
            <a:off x="833630" y="16524287"/>
            <a:ext cx="3363518" cy="3201194"/>
          </a:xfrm>
          <a:prstGeom prst="rect">
            <a:avLst/>
          </a:prstGeom>
          <a:noFill/>
          <a:ln w="63500">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043476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Tahoma"/>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chemeClr val="accent1">
              <a:shade val="50000"/>
              <a:alpha val="31000"/>
            </a:schemeClr>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2259</TotalTime>
  <Words>80</Words>
  <Application>Microsoft Office PowerPoint</Application>
  <PresentationFormat>Custom</PresentationFormat>
  <Paragraphs>17</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Task Based Evaluation of Fisheye Maps for Mobile Navigation</dc:title>
  <dc:creator>Fidaly.Houssen14</dc:creator>
  <cp:lastModifiedBy>Paul Craig</cp:lastModifiedBy>
  <cp:revision>134</cp:revision>
  <dcterms:created xsi:type="dcterms:W3CDTF">2016-08-19T04:50:36Z</dcterms:created>
  <dcterms:modified xsi:type="dcterms:W3CDTF">2017-08-31T10:06:07Z</dcterms:modified>
</cp:coreProperties>
</file>

<file path=docProps/thumbnail.jpeg>
</file>